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839092-15F8-4C72-A6BC-E11C1D12CDAA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16:05:02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24575,'1'0'0,"0"1"0,0-1 0,0 1 0,0 0 0,0-1 0,0 1 0,0 0 0,0-1 0,0 1 0,0 0 0,0 0 0,-1 0 0,1 0 0,0 0 0,-1 0 0,1 0 0,0 0 0,-1 0 0,0 0 0,1 2 0,12 29 0,-10-23 0,2 7 0,-1 0 0,-1 0 0,0 0 0,1 24 0,-3-26 0,0 1 0,1 0 0,1 0 0,1 0 0,9 26 0,-4-18 0,-1-1 0,5 25 0,9 29 0,26 79 0,-31-90 0,-12-45 0,0-1 0,13 34 0,1 11 0,-18-55 0,1 1 0,0-1 0,1 0 0,0 0 0,1 0 0,-1-1 0,9 13 0,21 30 0,3-3 0,63 68 0,-35-67 0,-49-39 0,0 1 0,26 23 0,-29-22 0,1-1 0,1-1 0,-1 0 0,16 7 0,-12-7 0,0 1 0,21 19 0,-15-11 0,1-1 0,0-1 0,1-1 0,44 21 0,-18-17 0,-35-14 0,1 0 0,-2 1 0,24 14 0,78 39 0,3-12 0,-16 2 0,-61-31 0,49 31 0,-77-41 0,0-2 0,1 0 0,-1 0 0,1-2 0,0 0 0,22 4 0,102 9 0,-118-16 0,-2 1 0,0 2 0,-1 0 0,1 2 0,-1 0 0,26 13 0,-12-5 0,-2 1-1365,-17-9-5461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16:05:12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0 385 24575,'1'-1'0,"0"1"0,0-1 0,0 1 0,1-1 0,-1 0 0,0 1 0,-1-1 0,1 0 0,0 0 0,0 0 0,0 1 0,0-1 0,-1 0 0,1 0 0,0 0 0,-1 0 0,1 0 0,0-1 0,-1 1 0,1-1 0,11-31 0,-9 25 0,0 0 0,7-17 0,0-1 0,2 2 0,16-27 0,-22 40 0,-1 1 0,0-1 0,-1-1 0,6-17 0,14-36 0,-23 62 0,1-1 0,0 1 0,0 0 0,0 0 0,1-1 0,-1 2 0,1-1 0,0 0 0,0 0 0,0 1 0,0-1 0,0 1 0,0 0 0,1 0 0,-1 0 0,1 1 0,-1-1 0,1 1 0,0 0 0,0 0 0,-1 0 0,1 0 0,0 1 0,0 0 0,0-1 0,4 2 0,0 0 0,-1 0 0,1 1 0,-1 0 0,0 0 0,0 1 0,0 0 0,0 0 0,0 1 0,-1 0 0,0 0 0,0 0 0,10 10 0,3 3-455,-1 0 0,17 22 0,-26-27-6371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16:06:39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745 15 24575,'0'-1'0,"0"1"0,0-1 0,0 0 0,0 1 0,-1-1 0,1 1 0,0-1 0,0 1 0,0-1 0,0 0 0,-1 1 0,1-1 0,0 1 0,0-1 0,-1 1 0,1-1 0,0 1 0,-1 0 0,1-1 0,-1 1 0,1-1 0,-1 1 0,1 0 0,-1-1 0,1 1 0,-1 0 0,1 0 0,-1-1 0,1 1 0,-1 0 0,1 0 0,-1 0 0,0-1 0,-25 4 0,-21 16 0,39-13 0,1 0 0,0 1 0,0 0 0,1 0 0,0 1 0,-9 15 0,-18 21 0,-74 87 0,-11 12 0,33-56 0,-35 9 0,103-81 0,0 2 0,2 0 0,-22 31 0,33-44 0,-2 5 12,0 0-1,1 0 1,0 0-1,1 1 1,-1-1 0,2 1-1,0 0 1,0 0-1,-2 17 1,1 4-683,3 59 1,1-86 530,0 17-6686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16:06:40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24575,'3'1'0,"0"-1"0,-1 1 0,1 0 0,-1 0 0,0 0 0,1 0 0,-1 0 0,0 1 0,1-1 0,-1 1 0,0-1 0,0 1 0,0 0 0,-1 0 0,1 0 0,0 0 0,2 4 0,22 40 0,-23-37 0,1 0 0,-1 0 0,2-1 0,-1 0 0,1 1 0,1-2 0,6 9 0,-9-14 0,-1 1 0,1-1 0,0 0 0,0 0 0,1-1 0,-1 1 0,0-1 0,1 1 0,-1-1 0,1 0 0,-1 0 0,1-1 0,-1 1 0,1-1 0,-1 1 0,1-1 0,0 0 0,-1-1 0,1 1 0,-1-1 0,7-1 0,13-4-273,0-2 0,-1 0 0,0-1 0,25-15 0,-32 16-6553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34EDFF-C18C-466F-B693-08283F9FE7CF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0421086B-92A0-4D22-94D7-207C8E029793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AA789D4-F75C-46F1-A8E1-B49D7553F821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E95217A-41F5-40B0-A1B1-26DD36AFCC5B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EABA43C-120F-4415-98B3-372D2FECC855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7A3EB572-C624-418B-8597-163D90616FC8}" type="datetime1">
              <a:rPr lang="ko-KR" altLang="en-US" smtClean="0"/>
              <a:t>2021-12-08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E760CE9-DAAA-4235-992F-BD3E0145916A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2DB1AE6-F89A-4A3B-A7FF-0FB649FB73D9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692FE0A-EA49-4D7D-9497-837FBECB3F6B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6FBB2DF-47A9-40D1-8CCE-28FE2873E83F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490B79C2-6C94-403B-8C2C-F3D94681D3D0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85759F83-5FB7-41EB-8B77-54D18451864A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98D2B5FF-957F-493E-A036-A1B14CB1BDF4}" type="datetime1">
              <a:rPr lang="ko-KR" altLang="en-US" smtClean="0"/>
              <a:t>2021-12-08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fantasy/fantasy-forest-environment-free-demo-35361" TargetMode="External"/><Relationship Id="rId2" Type="http://schemas.openxmlformats.org/officeDocument/2006/relationships/hyperlink" Target="https://assetstore.unity.com/packages/3d/environments/landscapes/low-poly-simple-nature-pack-16215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setstore.unity.com/packages/2d/textures-materials/metals/yughues-free-metal-materials-1294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PowerPoint_Presentation.ppt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170093"/>
            <a:ext cx="4775075" cy="1630907"/>
          </a:xfrm>
        </p:spPr>
        <p:txBody>
          <a:bodyPr rtlCol="0">
            <a:normAutofit fontScale="90000"/>
          </a:bodyPr>
          <a:lstStyle/>
          <a:p>
            <a:pPr rtl="0"/>
            <a:b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4400" b="1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게임 프로그래밍</a:t>
            </a:r>
            <a:br>
              <a:rPr lang="en-US" altLang="ko-KR" sz="20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br>
              <a:rPr lang="en-US" altLang="ko-KR" sz="20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sz="31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31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기말 발표</a:t>
            </a:r>
            <a:r>
              <a:rPr lang="en-US" altLang="ko-KR" sz="31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endParaRPr lang="ko" sz="31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2" y="4053310"/>
            <a:ext cx="4775075" cy="559656"/>
          </a:xfrm>
        </p:spPr>
        <p:txBody>
          <a:bodyPr rtlCol="0">
            <a:normAutofit fontScale="70000" lnSpcReduction="20000"/>
          </a:bodyPr>
          <a:lstStyle/>
          <a:p>
            <a:pPr rtl="0">
              <a:spcAft>
                <a:spcPts val="600"/>
              </a:spcAft>
            </a:pPr>
            <a:endParaRPr lang="en-US" alt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Aft>
                <a:spcPts val="600"/>
              </a:spcAft>
            </a:pPr>
            <a:r>
              <a:rPr lang="en-US" altLang="ko" sz="21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2019875017 </a:t>
            </a:r>
            <a:r>
              <a:rPr lang="ko-KR" altLang="en-US" sz="21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문건</a:t>
            </a:r>
            <a:endParaRPr lang="ko" sz="21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D1C08-E314-4775-8717-7DB28D5B1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1973" y1="22767" x2="41973" y2="22767"/>
                        <a14:foregroundMark x1="52886" y1="22375" x2="52886" y2="22375"/>
                        <a14:foregroundMark x1="60126" y1="19333" x2="60126" y2="19333"/>
                        <a14:foregroundMark x1="58867" y1="26398" x2="58867" y2="26398"/>
                        <a14:foregroundMark x1="62434" y1="29244" x2="62434" y2="29244"/>
                        <a14:foregroundMark x1="53200" y1="28852" x2="53200" y2="28852"/>
                        <a14:foregroundMark x1="63799" y1="28852" x2="63799" y2="28852"/>
                        <a14:foregroundMark x1="65792" y1="29244" x2="65792" y2="29244"/>
                        <a14:foregroundMark x1="45331" y1="36016" x2="45331" y2="36016"/>
                        <a14:foregroundMark x1="51207" y1="43670" x2="51207" y2="43670"/>
                        <a14:foregroundMark x1="47954" y1="47105" x2="47954" y2="47105"/>
                        <a14:foregroundMark x1="58132" y1="61923" x2="58132" y2="61923"/>
                        <a14:foregroundMark x1="62749" y1="63395" x2="62749" y2="62512"/>
                        <a14:foregroundMark x1="61805" y1="63788" x2="61805" y2="64671"/>
                        <a14:foregroundMark x1="63169" y1="68695" x2="63169" y2="68695"/>
                        <a14:foregroundMark x1="54250" y1="70265" x2="44281" y2="68106"/>
                        <a14:foregroundMark x1="43022" y1="69578" x2="13326" y2="40039"/>
                        <a14:foregroundMark x1="31165" y1="67419" x2="11333" y2="25515"/>
                        <a14:foregroundMark x1="16999" y1="57900" x2="13641" y2="22080"/>
                        <a14:foregroundMark x1="21196" y1="55152" x2="23505" y2="21197"/>
                        <a14:foregroundMark x1="17314" y1="57605" x2="43337" y2="63101"/>
                        <a14:foregroundMark x1="19937" y1="64377" x2="45331" y2="71148"/>
                        <a14:foregroundMark x1="25498" y1="58783" x2="50262" y2="66536"/>
                        <a14:foregroundMark x1="33158" y1="65947" x2="47954" y2="68400"/>
                        <a14:foregroundMark x1="36097" y1="64966" x2="58552" y2="67713"/>
                        <a14:foregroundMark x1="49948" y1="68400" x2="70409" y2="54760"/>
                        <a14:foregroundMark x1="51626" y1="69284" x2="75656" y2="54171"/>
                        <a14:foregroundMark x1="97377" y1="41217" x2="53935" y2="99804"/>
                        <a14:foregroundMark x1="80273" y1="50834" x2="76285" y2="53582"/>
                        <a14:foregroundMark x1="78909" y1="49853" x2="84260" y2="7262"/>
                        <a14:foregroundMark x1="78909" y1="56624" x2="86254" y2="10991"/>
                        <a14:foregroundMark x1="85519" y1="54465" x2="97062" y2="25515"/>
                        <a14:foregroundMark x1="88877" y1="40334" x2="95488" y2="16585"/>
                        <a14:foregroundMark x1="95068" y1="42198" x2="97796" y2="10697"/>
                        <a14:foregroundMark x1="89822" y1="37880" x2="87198" y2="7949"/>
                        <a14:foregroundMark x1="78594" y1="44946" x2="84890" y2="10991"/>
                        <a14:foregroundMark x1="75971" y1="52993" x2="77964" y2="10991"/>
                        <a14:foregroundMark x1="79643" y1="46124" x2="86569" y2="9814"/>
                        <a14:foregroundMark x1="22875" y1="15604" x2="53200" y2="4514"/>
                        <a14:foregroundMark x1="16264" y1="27380" x2="62749" y2="10108"/>
                        <a14:foregroundMark x1="16999" y1="27085" x2="47954" y2="8243"/>
                        <a14:foregroundMark x1="12697" y1="33562" x2="55824" y2="8832"/>
                        <a14:foregroundMark x1="7030" y1="35329" x2="53515" y2="7655"/>
                        <a14:foregroundMark x1="14690" y1="32875" x2="63799" y2="13445"/>
                        <a14:foregroundMark x1="22875" y1="34151" x2="79643" y2="15015"/>
                        <a14:foregroundMark x1="15950" y1="35721" x2="80273" y2="12267"/>
                        <a14:foregroundMark x1="18573" y1="46516" x2="77335" y2="23651"/>
                        <a14:foregroundMark x1="22246" y1="43081" x2="82896" y2="16290"/>
                        <a14:foregroundMark x1="29171" y1="34740" x2="79328" y2="20216"/>
                        <a14:foregroundMark x1="37041" y1="35329" x2="80273" y2="20216"/>
                        <a14:foregroundMark x1="22875" y1="49853" x2="78594" y2="31698"/>
                        <a14:foregroundMark x1="20881" y1="51423" x2="79328" y2="31403"/>
                        <a14:foregroundMark x1="20252" y1="56919" x2="78594" y2="32581"/>
                        <a14:foregroundMark x1="19937" y1="58489" x2="78909" y2="37880"/>
                        <a14:foregroundMark x1="23505" y1="59470" x2="89192" y2="39058"/>
                        <a14:foregroundMark x1="28122" y1="64082" x2="85834" y2="43376"/>
                        <a14:foregroundMark x1="49318" y1="61237" x2="82267" y2="49558"/>
                        <a14:foregroundMark x1="46275" y1="61923" x2="79958" y2="50442"/>
                        <a14:foregroundMark x1="14271" y1="21197" x2="67786" y2="7949"/>
                        <a14:foregroundMark x1="19937" y1="21197" x2="70409" y2="7262"/>
                        <a14:foregroundMark x1="18888" y1="21786" x2="61490" y2="7655"/>
                        <a14:foregroundMark x1="18258" y1="15604" x2="55509" y2="3631"/>
                        <a14:foregroundMark x1="11647" y1="21786" x2="49948" y2="3925"/>
                        <a14:foregroundMark x1="13012" y1="24926" x2="47954" y2="4220"/>
                        <a14:foregroundMark x1="8395" y1="22767" x2="47009" y2="3337"/>
                        <a14:foregroundMark x1="9339" y1="27969" x2="40714" y2="14720"/>
                        <a14:foregroundMark x1="10073" y1="26104" x2="16579" y2="64671"/>
                        <a14:foregroundMark x1="12382" y1="28263" x2="17314" y2="66830"/>
                        <a14:foregroundMark x1="3148" y1="21786" x2="4722" y2="68106"/>
                        <a14:foregroundMark x1="11962" y1="26398" x2="11962" y2="60942"/>
                        <a14:foregroundMark x1="7030" y1="26104" x2="7345" y2="66830"/>
                        <a14:foregroundMark x1="14690" y1="29833" x2="10703" y2="63101"/>
                        <a14:foregroundMark x1="8395" y1="17763" x2="47009" y2="2944"/>
                        <a14:foregroundMark x1="16999" y1="21786" x2="54250" y2="6379"/>
                        <a14:foregroundMark x1="21196" y1="12561" x2="51941" y2="2650"/>
                        <a14:foregroundMark x1="17314" y1="12561" x2="50577" y2="196"/>
                        <a14:foregroundMark x1="20252" y1="13739" x2="52256" y2="1766"/>
                        <a14:foregroundMark x1="17629" y1="10697" x2="34732" y2="2355"/>
                        <a14:foregroundMark x1="22875" y1="8832" x2="55824" y2="491"/>
                        <a14:foregroundMark x1="34418" y1="2944" x2="59182" y2="1766"/>
                        <a14:foregroundMark x1="36726" y1="3925" x2="49318" y2="491"/>
                        <a14:foregroundMark x1="35047" y1="2061" x2="49633" y2="196"/>
                        <a14:foregroundMark x1="56243" y1="4220" x2="78279" y2="2650"/>
                        <a14:foregroundMark x1="54565" y1="8243" x2="82896" y2="1766"/>
                        <a14:foregroundMark x1="58132" y1="4514" x2="66107" y2="785"/>
                        <a14:foregroundMark x1="59496" y1="12561" x2="77650" y2="4809"/>
                        <a14:foregroundMark x1="63799" y1="14720" x2="82581" y2="1766"/>
                        <a14:foregroundMark x1="83211" y1="2355" x2="83211" y2="2355"/>
                        <a14:foregroundMark x1="83526" y1="10402" x2="71668" y2="27674"/>
                        <a14:foregroundMark x1="83526" y1="9421" x2="83526" y2="21492"/>
                        <a14:foregroundMark x1="88143" y1="9421" x2="88877" y2="22767"/>
                        <a14:foregroundMark x1="87513" y1="4809" x2="92760" y2="20608"/>
                        <a14:foregroundMark x1="90451" y1="4809" x2="91186" y2="20903"/>
                        <a14:foregroundMark x1="91815" y1="6084" x2="93494" y2="18057"/>
                        <a14:foregroundMark x1="96432" y1="4514" x2="96118" y2="16585"/>
                        <a14:foregroundMark x1="97377" y1="3925" x2="94439" y2="19921"/>
                        <a14:foregroundMark x1="27807" y1="9127" x2="23190" y2="37488"/>
                        <a14:foregroundMark x1="21931" y1="5103" x2="11647" y2="30422"/>
                        <a14:foregroundMark x1="9024" y1="7262" x2="9339" y2="41511"/>
                        <a14:foregroundMark x1="11333" y1="9421" x2="7030" y2="54171"/>
                        <a14:foregroundMark x1="71668" y1="56330" x2="47954" y2="81943"/>
                        <a14:foregroundMark x1="64428" y1="60942" x2="41658" y2="81060"/>
                        <a14:foregroundMark x1="61490" y1="65947" x2="37041" y2="87537"/>
                        <a14:foregroundMark x1="79328" y1="60942" x2="38405" y2="96173"/>
                        <a14:foregroundMark x1="74711" y1="55447" x2="37356" y2="92444"/>
                        <a14:foregroundMark x1="68101" y1="57900" x2="49633" y2="78901"/>
                        <a14:foregroundMark x1="78909" y1="53582" x2="63799" y2="71737"/>
                        <a14:foregroundMark x1="73347" y1="58194" x2="67366" y2="70854"/>
                        <a14:foregroundMark x1="51207" y1="65554" x2="20881" y2="93621"/>
                        <a14:foregroundMark x1="51941" y1="67125" x2="24239" y2="96762"/>
                        <a14:foregroundMark x1="48898" y1="71148" x2="27807" y2="94603"/>
                        <a14:foregroundMark x1="61805" y1="69872" x2="38090" y2="97350"/>
                        <a14:foregroundMark x1="60860" y1="74190" x2="38405" y2="99509"/>
                        <a14:foregroundMark x1="62749" y1="74877" x2="45016" y2="95486"/>
                        <a14:foregroundMark x1="67786" y1="71443" x2="40399" y2="97645"/>
                        <a14:foregroundMark x1="61490" y1="74877" x2="43966" y2="97939"/>
                        <a14:foregroundMark x1="66422" y1="77036" x2="45645" y2="97056"/>
                        <a14:foregroundMark x1="63484" y1="76055" x2="46275" y2="99509"/>
                        <a14:foregroundMark x1="65477" y1="80667" x2="50892" y2="96762"/>
                        <a14:foregroundMark x1="53515" y1="56624" x2="24554" y2="94308"/>
                        <a14:foregroundMark x1="36097" y1="73307" x2="15635" y2="88714"/>
                        <a14:foregroundMark x1="22875" y1="77036" x2="8080" y2="94014"/>
                        <a14:foregroundMark x1="22560" y1="70559" x2="13012" y2="97056"/>
                        <a14:foregroundMark x1="7030" y1="65260" x2="4092" y2="93621"/>
                        <a14:foregroundMark x1="4092" y1="98626" x2="42707" y2="94603"/>
                        <a14:foregroundMark x1="4092" y1="94014" x2="40084" y2="90285"/>
                        <a14:foregroundMark x1="11647" y1="98921" x2="32739" y2="96173"/>
                        <a14:foregroundMark x1="15635" y1="98626" x2="45016" y2="94897"/>
                        <a14:foregroundMark x1="39664" y1="93621" x2="35467" y2="97350"/>
                        <a14:foregroundMark x1="27177" y1="82826" x2="21931" y2="93621"/>
                        <a14:foregroundMark x1="27492" y1="80079" x2="18573" y2="95780"/>
                        <a14:foregroundMark x1="32109" y1="84102" x2="28122" y2="98626"/>
                        <a14:foregroundMark x1="24554" y1="97645" x2="33158" y2="99509"/>
                        <a14:foregroundMark x1="30850" y1="99215" x2="30850" y2="99215"/>
                        <a14:foregroundMark x1="3148" y1="96762" x2="3148" y2="96762"/>
                        <a14:foregroundMark x1="3148" y1="93621" x2="3148" y2="93621"/>
                        <a14:foregroundMark x1="6716" y1="93327" x2="6716" y2="93327"/>
                        <a14:foregroundMark x1="7765" y1="90579" x2="7765" y2="90579"/>
                        <a14:foregroundMark x1="10703" y1="81354" x2="12382" y2="82237"/>
                        <a14:foregroundMark x1="13012" y1="82532" x2="13012" y2="82532"/>
                        <a14:foregroundMark x1="13012" y1="83808" x2="14690" y2="82826"/>
                        <a14:foregroundMark x1="4722" y1="73307" x2="4092" y2="95486"/>
                        <a14:foregroundMark x1="20567" y1="74190" x2="7030" y2="93327"/>
                        <a14:foregroundMark x1="7030" y1="85378" x2="7030" y2="85378"/>
                        <a14:foregroundMark x1="2728" y1="74877" x2="3148" y2="99509"/>
                        <a14:foregroundMark x1="12697" y1="67713" x2="6086" y2="96467"/>
                        <a14:foregroundMark x1="2413" y1="73307" x2="1469" y2="87831"/>
                        <a14:foregroundMark x1="8395" y1="6968" x2="4092" y2="39647"/>
                        <a14:foregroundMark x1="8395" y1="6379" x2="2728" y2="13445"/>
                        <a14:foregroundMark x1="38720" y1="1766" x2="5771" y2="6084"/>
                        <a14:foregroundMark x1="48898" y1="3337" x2="16579" y2="18744"/>
                        <a14:foregroundMark x1="81952" y1="5496" x2="94439" y2="2061"/>
                        <a14:foregroundMark x1="40399" y1="10108" x2="14690" y2="70854"/>
                        <a14:foregroundMark x1="10388" y1="71737" x2="3148" y2="93327"/>
                        <a14:foregroundMark x1="65792" y1="87537" x2="65792" y2="87537"/>
                        <a14:foregroundMark x1="71983" y1="85378" x2="71983" y2="85378"/>
                        <a14:foregroundMark x1="70409" y1="81649" x2="70409" y2="81649"/>
                        <a14:foregroundMark x1="77335" y1="82532" x2="77335" y2="82532"/>
                        <a14:foregroundMark x1="77650" y1="85672" x2="77020" y2="92444"/>
                        <a14:foregroundMark x1="77650" y1="92444" x2="76600" y2="96762"/>
                        <a14:foregroundMark x1="65792" y1="93032" x2="75026" y2="93621"/>
                        <a14:foregroundMark x1="77020" y1="81943" x2="76600" y2="86261"/>
                        <a14:foregroundMark x1="71354" y1="82826" x2="72718" y2="86850"/>
                        <a14:foregroundMark x1="66107" y1="88126" x2="68416" y2="89303"/>
                        <a14:foregroundMark x1="86569" y1="81354" x2="97796" y2="81354"/>
                        <a14:foregroundMark x1="97796" y1="82826" x2="97377" y2="95780"/>
                        <a14:foregroundMark x1="86254" y1="96762" x2="98426" y2="96173"/>
                        <a14:foregroundMark x1="92130" y1="88714" x2="92445" y2="95780"/>
                        <a14:foregroundMark x1="87828" y1="88714" x2="87828" y2="96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2" y="5796791"/>
            <a:ext cx="733568" cy="7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0C741AE-646C-4919-AB5E-89C5A2FC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게임 업그레이드 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1608D-0464-409E-890F-FCF4724ED893}"/>
              </a:ext>
            </a:extLst>
          </p:cNvPr>
          <p:cNvSpPr txBox="1"/>
          <p:nvPr/>
        </p:nvSpPr>
        <p:spPr>
          <a:xfrm>
            <a:off x="963282" y="2014194"/>
            <a:ext cx="42643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13. </a:t>
            </a:r>
            <a:r>
              <a:rPr lang="ko-KR" altLang="en-US" b="1" dirty="0">
                <a:latin typeface="+mn-ea"/>
              </a:rPr>
              <a:t>아이템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음식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 획득 시 효과음 출력</a:t>
            </a:r>
            <a:endParaRPr lang="en-US" altLang="ko-KR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음식 획득 시 효과음이 나도록 설정했습니다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DFD0B-2F3B-4BDF-BB7D-5A589A29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17" y="2014194"/>
            <a:ext cx="3858163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0C741AE-646C-4919-AB5E-89C5A2FC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게임 업그레이드 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1608D-0464-409E-890F-FCF4724ED893}"/>
              </a:ext>
            </a:extLst>
          </p:cNvPr>
          <p:cNvSpPr txBox="1"/>
          <p:nvPr/>
        </p:nvSpPr>
        <p:spPr>
          <a:xfrm>
            <a:off x="1066800" y="1927930"/>
            <a:ext cx="42643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14. </a:t>
            </a:r>
            <a:r>
              <a:rPr lang="ko-KR" altLang="en-US" b="1" dirty="0">
                <a:latin typeface="+mn-ea"/>
              </a:rPr>
              <a:t>캐릭터 옷 추가</a:t>
            </a:r>
            <a:endParaRPr lang="en-US" altLang="ko-KR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캐릭터에게 옷을 입혀줬습니다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FE4B0C-C03E-4D66-9979-3C13FA39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2" y="2921255"/>
            <a:ext cx="1991890" cy="3198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C5FAC-C70D-4B2F-A9DC-56C17719E3A2}"/>
              </a:ext>
            </a:extLst>
          </p:cNvPr>
          <p:cNvSpPr txBox="1"/>
          <p:nvPr/>
        </p:nvSpPr>
        <p:spPr>
          <a:xfrm>
            <a:off x="5635925" y="1927930"/>
            <a:ext cx="426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15. </a:t>
            </a:r>
            <a:r>
              <a:rPr lang="ko-KR" altLang="en-US" b="1" dirty="0">
                <a:latin typeface="+mn-ea"/>
              </a:rPr>
              <a:t>골인 지점 바닥 변경 </a:t>
            </a:r>
            <a:endParaRPr lang="en-US" altLang="ko-KR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골인 지점의 바닥을 잔디길로 변경해서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좀 더 골인 지점을 명확하게 해 놓았습니다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09C4B9-3BC6-49D8-98A2-A96D64C8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08" y="3429000"/>
            <a:ext cx="2589209" cy="21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7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0C741AE-646C-4919-AB5E-89C5A2FC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게임 실행 영상</a:t>
            </a:r>
          </a:p>
        </p:txBody>
      </p:sp>
      <p:pic>
        <p:nvPicPr>
          <p:cNvPr id="2" name="bandicam 2021-12-08 21-24-36-816">
            <a:hlinkClick r:id="" action="ppaction://media"/>
            <a:extLst>
              <a:ext uri="{FF2B5EF4-FFF2-40B4-BE49-F238E27FC236}">
                <a16:creationId xmlns:a16="http://schemas.microsoft.com/office/drawing/2014/main" id="{7FA95C5D-5B57-47DC-858D-FABEE7513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7752" y="2103120"/>
            <a:ext cx="7816495" cy="3849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318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0C741AE-646C-4919-AB5E-89C5A2FC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점수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9D526-3004-4C86-AFC1-857C95729653}"/>
              </a:ext>
            </a:extLst>
          </p:cNvPr>
          <p:cNvSpPr txBox="1"/>
          <p:nvPr/>
        </p:nvSpPr>
        <p:spPr>
          <a:xfrm>
            <a:off x="1066800" y="2014538"/>
            <a:ext cx="447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및 추가 항목이 </a:t>
            </a:r>
            <a:r>
              <a:rPr lang="en-US" altLang="ko-KR" dirty="0"/>
              <a:t>15</a:t>
            </a:r>
            <a:r>
              <a:rPr lang="ko-KR" altLang="en-US" dirty="0"/>
              <a:t>가지 였으므로</a:t>
            </a:r>
            <a:endParaRPr lang="en-US" altLang="ko-KR" dirty="0"/>
          </a:p>
          <a:p>
            <a:r>
              <a:rPr lang="ko-KR" altLang="en-US" dirty="0"/>
              <a:t>총 점수는 </a:t>
            </a:r>
            <a:r>
              <a:rPr lang="en-US" altLang="ko-KR" dirty="0"/>
              <a:t>15</a:t>
            </a:r>
            <a:r>
              <a:rPr lang="ko-KR" altLang="en-US" dirty="0"/>
              <a:t>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05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0C741AE-646C-4919-AB5E-89C5A2FC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출처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9D526-3004-4C86-AFC1-857C95729653}"/>
              </a:ext>
            </a:extLst>
          </p:cNvPr>
          <p:cNvSpPr txBox="1"/>
          <p:nvPr/>
        </p:nvSpPr>
        <p:spPr>
          <a:xfrm>
            <a:off x="1066800" y="2014538"/>
            <a:ext cx="102338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RUN.pptx (</a:t>
            </a:r>
            <a:r>
              <a:rPr lang="ko-KR" altLang="en-US" sz="1600" dirty="0">
                <a:latin typeface="+mn-ea"/>
              </a:rPr>
              <a:t>간단한 장애물 런 게임</a:t>
            </a:r>
            <a:r>
              <a:rPr lang="en-US" altLang="ko-KR" sz="1600" dirty="0">
                <a:latin typeface="+mn-ea"/>
              </a:rPr>
              <a:t>) – </a:t>
            </a:r>
            <a:r>
              <a:rPr lang="ko-KR" altLang="en-US" sz="1600" dirty="0">
                <a:latin typeface="+mn-ea"/>
              </a:rPr>
              <a:t>원본 게임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  <a:hlinkClick r:id="rId2"/>
              </a:rPr>
              <a:t>https://assetstore.unity.com/packages/3d/environments/landscapes/low-poly-simple-nature-pack-162153</a:t>
            </a:r>
            <a:endParaRPr lang="ko-KR" altLang="en-US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https://assetstore.unity.com/packages/3d/food-pack-3d-microgames-add-ons-163295</a:t>
            </a:r>
            <a:endParaRPr lang="ko-KR" altLang="en-US" sz="1600" dirty="0">
              <a:latin typeface="+mn-ea"/>
            </a:endParaRPr>
          </a:p>
          <a:p>
            <a:r>
              <a:rPr lang="en-US" altLang="ko-KR" sz="1600" dirty="0">
                <a:latin typeface="+mn-ea"/>
                <a:hlinkClick r:id="rId3"/>
              </a:rPr>
              <a:t>https://assetstore.unity.com/packages/3d/environments/fantasy/fantasy-forest-environment-free-demo-35361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https://assetstore.unity.com/packages/audio/sound-fx/free-casual-game-sfx-pack-54116 https://assetstore.unity.com/packages/audio/music/casual-game-bgm-5-135943 </a:t>
            </a:r>
            <a:r>
              <a:rPr lang="en-US" altLang="ko-KR" sz="1600" dirty="0">
                <a:latin typeface="+mn-ea"/>
                <a:hlinkClick r:id="rId4"/>
              </a:rPr>
              <a:t>https://assetstore.unity.com/packages/2d/textures-materials/metals/yughues-free-metal-materials-12949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위의 여섯 가지 링크는 사용했던 에셋들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https://truecode.tistory.com/65?category=611884 – </a:t>
            </a:r>
            <a:r>
              <a:rPr lang="ko-KR" altLang="en-US" sz="1600" dirty="0">
                <a:latin typeface="+mn-ea"/>
              </a:rPr>
              <a:t>아이템 줍기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https://hangeul.naver.com/font - </a:t>
            </a:r>
            <a:r>
              <a:rPr lang="ko-KR" altLang="en-US" sz="1600" dirty="0">
                <a:latin typeface="+mn-ea"/>
              </a:rPr>
              <a:t>글꼴</a:t>
            </a:r>
          </a:p>
        </p:txBody>
      </p:sp>
    </p:spTree>
    <p:extLst>
      <p:ext uri="{BB962C8B-B14F-4D97-AF65-F5344CB8AC3E}">
        <p14:creationId xmlns:p14="http://schemas.microsoft.com/office/powerpoint/2010/main" val="279184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69E03-F86C-4DE4-B963-A505337D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원본 게임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CE065F-9A8E-4D4F-B7D0-03350552F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-1" b="17386"/>
          <a:stretch/>
        </p:blipFill>
        <p:spPr>
          <a:xfrm>
            <a:off x="1066800" y="2103120"/>
            <a:ext cx="4663440" cy="3749040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4EE97-FBC5-4F99-B1CB-E5153C3F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원본 게임은 </a:t>
            </a:r>
            <a:r>
              <a:rPr lang="en-US" altLang="ko-KR" dirty="0"/>
              <a:t>RUN.pptx</a:t>
            </a:r>
            <a:r>
              <a:rPr lang="ko-KR" altLang="en-US" dirty="0"/>
              <a:t>에서 참고하였습니다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간단하게 이 게임에 대해 설명하면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장애물을 피해 골인지점까지 도착했을 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끝나는 간단한 게임입니다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graphicFrame>
        <p:nvGraphicFramePr>
          <p:cNvPr id="6" name="개체 5">
            <a:hlinkClick r:id="" action="ppaction://ole?verb=0"/>
            <a:extLst>
              <a:ext uri="{FF2B5EF4-FFF2-40B4-BE49-F238E27FC236}">
                <a16:creationId xmlns:a16="http://schemas.microsoft.com/office/drawing/2014/main" id="{8F6CCF13-A5B0-4F3C-BA42-7870370A3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664709"/>
              </p:ext>
            </p:extLst>
          </p:nvPr>
        </p:nvGraphicFramePr>
        <p:xfrm>
          <a:off x="6546550" y="2496343"/>
          <a:ext cx="2794703" cy="2092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resentation" r:id="rId4" imgW="2211285" imgH="1659660" progId="PowerPoint.Show.12">
                  <p:embed/>
                </p:oleObj>
              </mc:Choice>
              <mc:Fallback>
                <p:oleObj name="Presentation" r:id="rId4" imgW="2211285" imgH="165966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46550" y="2496343"/>
                        <a:ext cx="2794703" cy="2092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753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69E03-F86C-4DE4-B963-A505337D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게임 소개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0160C4B-DEC1-47AE-A26D-182BBE2C68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6801" y="2303945"/>
            <a:ext cx="4663440" cy="2250110"/>
          </a:xfrm>
          <a:noFill/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7B1CBA-CC4D-4852-802E-1B18FF9EE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땅 위의 음식 </a:t>
            </a:r>
            <a:r>
              <a:rPr lang="en-US" altLang="ko-KR" dirty="0"/>
              <a:t>7</a:t>
            </a:r>
            <a:r>
              <a:rPr lang="ko-KR" altLang="en-US" dirty="0"/>
              <a:t>가지를 모두 획득한 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골인지점에 도착하면 이 때까지 걸렸던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시간을 표시해주고 게임이 종료됩니다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음식 </a:t>
            </a:r>
            <a:r>
              <a:rPr lang="en-US" altLang="ko-KR" dirty="0"/>
              <a:t>7</a:t>
            </a:r>
            <a:r>
              <a:rPr lang="ko-KR" altLang="en-US" dirty="0"/>
              <a:t>가지 중 하나라도 획득하지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못했을</a:t>
            </a:r>
            <a:r>
              <a:rPr lang="en-US" altLang="ko-KR" dirty="0"/>
              <a:t> </a:t>
            </a:r>
            <a:r>
              <a:rPr lang="ko-KR" altLang="en-US" dirty="0"/>
              <a:t>시 골인지점에 도착해도</a:t>
            </a:r>
            <a:r>
              <a:rPr lang="en-US" altLang="ko-KR" dirty="0"/>
              <a:t> </a:t>
            </a:r>
            <a:r>
              <a:rPr lang="ko-KR" altLang="en-US" dirty="0"/>
              <a:t>도착했다고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인정되지 않습니다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195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69E03-F86C-4DE4-B963-A505337D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게임 업그레이드 ①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886F430-98D7-494E-899F-591E112D8F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97253" y="2349249"/>
            <a:ext cx="2490129" cy="241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61AD08-045B-4B25-AF26-717CDB76C350}"/>
              </a:ext>
            </a:extLst>
          </p:cNvPr>
          <p:cNvSpPr txBox="1"/>
          <p:nvPr/>
        </p:nvSpPr>
        <p:spPr>
          <a:xfrm>
            <a:off x="1066799" y="2730185"/>
            <a:ext cx="45576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점프 파워 증가</a:t>
            </a: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플레이어 캐릭터의 점프 높이를 좀 더 높여서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여러 장애물들을 뛰어 넘기 쉽게 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6498C6-52CE-4698-9666-32A25978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45" y="2349249"/>
            <a:ext cx="2729255" cy="24195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0A42824-E1FA-4E58-823D-F974DA237D61}"/>
              </a:ext>
            </a:extLst>
          </p:cNvPr>
          <p:cNvSpPr/>
          <p:nvPr/>
        </p:nvSpPr>
        <p:spPr>
          <a:xfrm>
            <a:off x="4017113" y="2349249"/>
            <a:ext cx="339227" cy="2419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276B3D-5BA4-4FC8-B3CD-CF41C1030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45" y="4218109"/>
            <a:ext cx="2969451" cy="2419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BBB511-ED12-4470-8442-F7B91CD27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088" y="4218109"/>
            <a:ext cx="3000616" cy="214518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CA11B49-C404-4441-AAB2-8DF3AA31EA5F}"/>
              </a:ext>
            </a:extLst>
          </p:cNvPr>
          <p:cNvSpPr/>
          <p:nvPr/>
        </p:nvSpPr>
        <p:spPr>
          <a:xfrm>
            <a:off x="4293128" y="4218108"/>
            <a:ext cx="339227" cy="2419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2D888E-5421-4560-A1D0-3FB086BC3BFC}"/>
              </a:ext>
            </a:extLst>
          </p:cNvPr>
          <p:cNvSpPr txBox="1"/>
          <p:nvPr/>
        </p:nvSpPr>
        <p:spPr>
          <a:xfrm>
            <a:off x="1068118" y="4704138"/>
            <a:ext cx="56161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2. </a:t>
            </a:r>
            <a:r>
              <a:rPr lang="ko-KR" altLang="en-US" b="1" dirty="0">
                <a:latin typeface="+mn-ea"/>
              </a:rPr>
              <a:t>화면 회전 속도 증가</a:t>
            </a:r>
            <a:r>
              <a:rPr lang="en-US" altLang="ko-KR" b="1" dirty="0">
                <a:latin typeface="+mn-ea"/>
              </a:rPr>
              <a:t> </a:t>
            </a: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sz="1600" dirty="0"/>
              <a:t>캐릭터를 조종할 때 카메라의 화면 회전 속도가 좀 느린 감이 있어 화면 회전 속도를 </a:t>
            </a:r>
            <a:r>
              <a:rPr lang="en-US" altLang="ko-KR" sz="1600" dirty="0"/>
              <a:t>2</a:t>
            </a:r>
            <a:r>
              <a:rPr lang="ko-KR" altLang="en-US" sz="1600" dirty="0"/>
              <a:t>에서 </a:t>
            </a:r>
            <a:r>
              <a:rPr lang="en-US" altLang="ko-KR" sz="1600" dirty="0"/>
              <a:t>8</a:t>
            </a:r>
            <a:r>
              <a:rPr lang="ko-KR" altLang="en-US" sz="1600" dirty="0"/>
              <a:t>로 늘려주었습니다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380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69E03-F86C-4DE4-B963-A505337D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게임 업그레이드 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DCC61D-690D-4F5E-8995-5078BBB5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89826"/>
            <a:ext cx="2891355" cy="1893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B5E885-BFC7-417A-97B0-18DA4B12FDF0}"/>
              </a:ext>
            </a:extLst>
          </p:cNvPr>
          <p:cNvSpPr txBox="1"/>
          <p:nvPr/>
        </p:nvSpPr>
        <p:spPr>
          <a:xfrm>
            <a:off x="1066800" y="4259031"/>
            <a:ext cx="32722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3. </a:t>
            </a:r>
            <a:r>
              <a:rPr lang="ko-KR" altLang="en-US" b="1" dirty="0">
                <a:latin typeface="+mn-ea"/>
              </a:rPr>
              <a:t>바닥 변경</a:t>
            </a:r>
            <a:r>
              <a:rPr lang="en-US" altLang="ko-KR" b="1" dirty="0">
                <a:latin typeface="+mn-ea"/>
              </a:rPr>
              <a:t> 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바닥을 흙 길로 표현해서 좀 더 자연스러운 느낌을 주었습니다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40AA7D-F705-44E3-B975-00B07AC95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72" y="2266981"/>
            <a:ext cx="4415850" cy="17392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BFCA53-E7A3-4348-8AAE-59ACEF7CCC5A}"/>
              </a:ext>
            </a:extLst>
          </p:cNvPr>
          <p:cNvSpPr txBox="1"/>
          <p:nvPr/>
        </p:nvSpPr>
        <p:spPr>
          <a:xfrm>
            <a:off x="5771072" y="4259031"/>
            <a:ext cx="32722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4. </a:t>
            </a:r>
            <a:r>
              <a:rPr lang="ko-KR" altLang="en-US" b="1" dirty="0">
                <a:latin typeface="+mn-ea"/>
              </a:rPr>
              <a:t>배경 추가</a:t>
            </a:r>
            <a:endParaRPr lang="en-US" altLang="ko-KR" b="1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/>
              <a:t>배경을 하늘 배경으로</a:t>
            </a:r>
            <a:endParaRPr lang="en-US" altLang="ko-KR" sz="1600" dirty="0"/>
          </a:p>
          <a:p>
            <a:r>
              <a:rPr lang="ko-KR" altLang="en-US" sz="1600" dirty="0"/>
              <a:t>비어 있던 배경을 채워봤습니다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839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69E03-F86C-4DE4-B963-A505337D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게임 업그레이드 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4B8D1-627C-42D2-A823-FC6DDFD0E34F}"/>
              </a:ext>
            </a:extLst>
          </p:cNvPr>
          <p:cNvSpPr txBox="1"/>
          <p:nvPr/>
        </p:nvSpPr>
        <p:spPr>
          <a:xfrm>
            <a:off x="1066800" y="3589782"/>
            <a:ext cx="34620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6. </a:t>
            </a:r>
            <a:r>
              <a:rPr lang="ko-KR" altLang="en-US" b="1" dirty="0">
                <a:latin typeface="+mn-ea"/>
              </a:rPr>
              <a:t>필요 없는 장애물 삭제</a:t>
            </a:r>
            <a:endParaRPr lang="en-US" altLang="ko-KR" sz="1600" b="1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기존의 장애물을 삭제하여 가시성을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늘려주었습니다</a:t>
            </a:r>
            <a:r>
              <a:rPr lang="en-US" altLang="ko-KR" sz="1600" dirty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E03F0-6FA9-4815-B911-5DC37940E35B}"/>
              </a:ext>
            </a:extLst>
          </p:cNvPr>
          <p:cNvSpPr txBox="1"/>
          <p:nvPr/>
        </p:nvSpPr>
        <p:spPr>
          <a:xfrm>
            <a:off x="1066800" y="4931264"/>
            <a:ext cx="34620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7. </a:t>
            </a:r>
            <a:r>
              <a:rPr lang="ko-KR" altLang="en-US" b="1" dirty="0">
                <a:latin typeface="+mn-ea"/>
              </a:rPr>
              <a:t>여러가지 조형물 추가</a:t>
            </a:r>
            <a:endParaRPr lang="en-US" altLang="ko-KR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좀 더 자연스러운 이미지의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나무나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바위 등을 배치시켰습니다</a:t>
            </a:r>
            <a:r>
              <a:rPr lang="en-US" altLang="ko-KR" sz="1600" dirty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4E0427-5048-486B-8EB3-1105FF72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781" y="2614415"/>
            <a:ext cx="6618035" cy="249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A0BE8B-B3DC-487E-83C1-B8929F5A86C6}"/>
              </a:ext>
            </a:extLst>
          </p:cNvPr>
          <p:cNvSpPr txBox="1"/>
          <p:nvPr/>
        </p:nvSpPr>
        <p:spPr>
          <a:xfrm>
            <a:off x="1066800" y="2044005"/>
            <a:ext cx="360009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5. </a:t>
            </a:r>
            <a:r>
              <a:rPr lang="ko-KR" altLang="en-US" b="1" dirty="0">
                <a:latin typeface="+mn-ea"/>
              </a:rPr>
              <a:t>바닥 크기 조정</a:t>
            </a:r>
            <a:endParaRPr lang="en-US" altLang="ko-KR" b="1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기존의 게임에는 출발 지점에서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좁은 통로가 있었지만 이를 삭제하고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직사각형의 바닥을 만들었습니다</a:t>
            </a:r>
            <a:r>
              <a:rPr lang="en-US" altLang="ko-KR" sz="1600" dirty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68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69E03-F86C-4DE4-B963-A505337D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게임 업그레이드 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719BC-0EA0-41F7-B1EE-8F97A6C49CB4}"/>
              </a:ext>
            </a:extLst>
          </p:cNvPr>
          <p:cNvSpPr txBox="1"/>
          <p:nvPr/>
        </p:nvSpPr>
        <p:spPr>
          <a:xfrm>
            <a:off x="963282" y="2014194"/>
            <a:ext cx="42643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8. </a:t>
            </a:r>
            <a:r>
              <a:rPr lang="ko-KR" altLang="en-US" b="1" dirty="0">
                <a:latin typeface="+mn-ea"/>
              </a:rPr>
              <a:t>글꼴 변경</a:t>
            </a:r>
            <a:endParaRPr lang="en-US" altLang="ko-KR" b="1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전체적인 글꼴을 나눔바른고딕</a:t>
            </a:r>
            <a:r>
              <a:rPr lang="en-US" altLang="ko-KR" sz="1600" dirty="0">
                <a:latin typeface="+mn-ea"/>
              </a:rPr>
              <a:t>Bold</a:t>
            </a:r>
            <a:r>
              <a:rPr lang="ko-KR" altLang="en-US" sz="1600" dirty="0">
                <a:latin typeface="+mn-ea"/>
              </a:rPr>
              <a:t>로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변경했습니다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22EB9-6364-4799-B949-B1E0ED80D368}"/>
              </a:ext>
            </a:extLst>
          </p:cNvPr>
          <p:cNvSpPr txBox="1"/>
          <p:nvPr/>
        </p:nvSpPr>
        <p:spPr>
          <a:xfrm>
            <a:off x="963281" y="3368411"/>
            <a:ext cx="426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9. </a:t>
            </a:r>
            <a:r>
              <a:rPr lang="ko-KR" altLang="en-US" b="1" dirty="0">
                <a:latin typeface="+mn-ea"/>
              </a:rPr>
              <a:t>타이머 글자 색 변경</a:t>
            </a:r>
            <a:endParaRPr lang="en-US" altLang="ko-KR" b="1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빨간색 글자보단 검정색 글자가 좀 더 괜찮을 것 같아서 변경했습니다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7E5D236-C379-4BC0-A0AF-CBAD34AD02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87042" y="2489901"/>
            <a:ext cx="4663440" cy="225011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6E0993-776A-48EC-9229-9DFB9A82FE98}"/>
              </a:ext>
            </a:extLst>
          </p:cNvPr>
          <p:cNvSpPr txBox="1"/>
          <p:nvPr/>
        </p:nvSpPr>
        <p:spPr>
          <a:xfrm>
            <a:off x="963281" y="4740011"/>
            <a:ext cx="5040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10. </a:t>
            </a:r>
            <a:r>
              <a:rPr lang="ko-KR" altLang="en-US" b="1" dirty="0">
                <a:latin typeface="+mn-ea"/>
              </a:rPr>
              <a:t>재시작 버튼 게임 화면에 추가</a:t>
            </a:r>
            <a:endParaRPr lang="en-US" altLang="ko-KR" b="1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재시작 버튼을 게임을 하고 있는 와중에도 누를 수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있도록 배치해줬습니다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387DE1E-1440-4A90-A82A-A16933D33F73}"/>
                  </a:ext>
                </a:extLst>
              </p14:cNvPr>
              <p14:cNvContentPartPr/>
              <p14:nvPr/>
            </p14:nvContentPartPr>
            <p14:xfrm>
              <a:off x="5994822" y="4580178"/>
              <a:ext cx="727200" cy="6789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387DE1E-1440-4A90-A82A-A16933D33F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6182" y="4571538"/>
                <a:ext cx="74484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49642F00-79AC-4B06-AB96-6F5A39D9BBE6}"/>
                  </a:ext>
                </a:extLst>
              </p14:cNvPr>
              <p14:cNvContentPartPr/>
              <p14:nvPr/>
            </p14:nvContentPartPr>
            <p14:xfrm>
              <a:off x="5934702" y="4588818"/>
              <a:ext cx="150840" cy="1386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49642F00-79AC-4B06-AB96-6F5A39D9BB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5702" y="4579818"/>
                <a:ext cx="168480" cy="15624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F55E040-E6CC-4871-9149-33A1E8FC8FBA}"/>
              </a:ext>
            </a:extLst>
          </p:cNvPr>
          <p:cNvSpPr txBox="1"/>
          <p:nvPr/>
        </p:nvSpPr>
        <p:spPr>
          <a:xfrm>
            <a:off x="6653009" y="5105249"/>
            <a:ext cx="1533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재시작 버튼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3749DF-C2A3-4D64-8F5B-CCFCA7C5AC3D}"/>
              </a:ext>
            </a:extLst>
          </p:cNvPr>
          <p:cNvGrpSpPr/>
          <p:nvPr/>
        </p:nvGrpSpPr>
        <p:grpSpPr>
          <a:xfrm>
            <a:off x="5684502" y="2125338"/>
            <a:ext cx="327960" cy="351720"/>
            <a:chOff x="5684502" y="2125338"/>
            <a:chExt cx="32796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11A77C4-C865-4EDF-A24B-003E2686F3F3}"/>
                    </a:ext>
                  </a:extLst>
                </p14:cNvPr>
                <p14:cNvContentPartPr/>
                <p14:nvPr/>
              </p14:nvContentPartPr>
              <p14:xfrm>
                <a:off x="5744262" y="2125338"/>
                <a:ext cx="268200" cy="3409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11A77C4-C865-4EDF-A24B-003E2686F3F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35622" y="2116338"/>
                  <a:ext cx="285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571AABB-33C3-4041-A2E0-E65F582BB6B6}"/>
                    </a:ext>
                  </a:extLst>
                </p14:cNvPr>
                <p14:cNvContentPartPr/>
                <p14:nvPr/>
              </p14:nvContentPartPr>
              <p14:xfrm>
                <a:off x="5684502" y="2415138"/>
                <a:ext cx="123480" cy="619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571AABB-33C3-4041-A2E0-E65F582BB6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75502" y="2406138"/>
                  <a:ext cx="141120" cy="79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3961AD-C5B8-4F93-ABFB-FDBE3206A68B}"/>
              </a:ext>
            </a:extLst>
          </p:cNvPr>
          <p:cNvSpPr txBox="1"/>
          <p:nvPr/>
        </p:nvSpPr>
        <p:spPr>
          <a:xfrm>
            <a:off x="5934702" y="1999505"/>
            <a:ext cx="2176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글꼴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글자 색 변경</a:t>
            </a:r>
          </a:p>
        </p:txBody>
      </p:sp>
    </p:spTree>
    <p:extLst>
      <p:ext uri="{BB962C8B-B14F-4D97-AF65-F5344CB8AC3E}">
        <p14:creationId xmlns:p14="http://schemas.microsoft.com/office/powerpoint/2010/main" val="385826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8D5FB9-8A1F-4BD4-8282-BDAA49E8A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5014" y="2103438"/>
            <a:ext cx="3890060" cy="3748087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2A77B03-6C87-496B-96D8-0641FB8AE13D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096000" y="2103438"/>
            <a:ext cx="4664075" cy="156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b="1" dirty="0">
                <a:latin typeface="+mn-ea"/>
              </a:rPr>
              <a:t>11. </a:t>
            </a:r>
            <a:r>
              <a:rPr lang="ko-KR" altLang="en-US" b="1" dirty="0">
                <a:latin typeface="+mn-ea"/>
              </a:rPr>
              <a:t>배경음악 변경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좀 더 게임에 맞는 배경음악으로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바꿔봤습니다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0C741AE-646C-4919-AB5E-89C5A2FC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게임 업그레이드 ⑤</a:t>
            </a:r>
          </a:p>
        </p:txBody>
      </p:sp>
    </p:spTree>
    <p:extLst>
      <p:ext uri="{BB962C8B-B14F-4D97-AF65-F5344CB8AC3E}">
        <p14:creationId xmlns:p14="http://schemas.microsoft.com/office/powerpoint/2010/main" val="308657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0C741AE-646C-4919-AB5E-89C5A2FC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게임 업그레이드 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1608D-0464-409E-890F-FCF4724ED893}"/>
              </a:ext>
            </a:extLst>
          </p:cNvPr>
          <p:cNvSpPr txBox="1"/>
          <p:nvPr/>
        </p:nvSpPr>
        <p:spPr>
          <a:xfrm>
            <a:off x="963282" y="2014194"/>
            <a:ext cx="426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12. </a:t>
            </a:r>
            <a:r>
              <a:rPr lang="ko-KR" altLang="en-US" b="1" dirty="0">
                <a:latin typeface="+mn-ea"/>
              </a:rPr>
              <a:t>아이템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음식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 획득 조건 넣기</a:t>
            </a:r>
            <a:endParaRPr lang="en-US" altLang="ko-KR" b="1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땅 위의 음식들을 모두 찾아야 골인할 수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있는 조건을 생성했습니다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A09D7-46EE-45EF-85C1-621B5BF6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385794"/>
            <a:ext cx="3180662" cy="2821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18D672-CB9A-4861-9EF8-D780BB48F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755" y="3385794"/>
            <a:ext cx="3725245" cy="28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97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{8A26BC7E-3D81-4E42-A488-5996AD14DEF9}tf78438558_win32</Template>
  <TotalTime>2071</TotalTime>
  <Words>494</Words>
  <Application>Microsoft Office PowerPoint</Application>
  <PresentationFormat>와이드스크린</PresentationFormat>
  <Paragraphs>101</Paragraphs>
  <Slides>14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Malgun Gothic</vt:lpstr>
      <vt:lpstr>Malgun Gothic</vt:lpstr>
      <vt:lpstr>Calibri</vt:lpstr>
      <vt:lpstr>Century Gothic</vt:lpstr>
      <vt:lpstr>Garamond</vt:lpstr>
      <vt:lpstr>SavonVTI</vt:lpstr>
      <vt:lpstr>Microsoft PowerPoint 프레젠테이션</vt:lpstr>
      <vt:lpstr> 게임 프로그래밍  -기말 발표-</vt:lpstr>
      <vt:lpstr>원본 게임</vt:lpstr>
      <vt:lpstr>게임 소개</vt:lpstr>
      <vt:lpstr>게임 업그레이드 ①</vt:lpstr>
      <vt:lpstr>게임 업그레이드 ②</vt:lpstr>
      <vt:lpstr>게임 업그레이드 ③</vt:lpstr>
      <vt:lpstr>게임 업그레이드 ④</vt:lpstr>
      <vt:lpstr>게임 업그레이드 ⑤</vt:lpstr>
      <vt:lpstr>게임 업그레이드 ⑥</vt:lpstr>
      <vt:lpstr>게임 업그레이드 ⑦</vt:lpstr>
      <vt:lpstr>게임 업그레이드 ⑦</vt:lpstr>
      <vt:lpstr>게임 실행 영상</vt:lpstr>
      <vt:lpstr>점수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프로그래밍  -모바일 앱 기획 발표-</dc:title>
  <dc:creator>min</dc:creator>
  <cp:lastModifiedBy>문건</cp:lastModifiedBy>
  <cp:revision>36</cp:revision>
  <dcterms:created xsi:type="dcterms:W3CDTF">2021-11-13T07:19:30Z</dcterms:created>
  <dcterms:modified xsi:type="dcterms:W3CDTF">2021-12-08T16:37:22Z</dcterms:modified>
</cp:coreProperties>
</file>